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20" autoAdjust="0"/>
  </p:normalViewPr>
  <p:slideViewPr>
    <p:cSldViewPr snapToGrid="0">
      <p:cViewPr varScale="1">
        <p:scale>
          <a:sx n="79" d="100"/>
          <a:sy n="79" d="100"/>
        </p:scale>
        <p:origin x="12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6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2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67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2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0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68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92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25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7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0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36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7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77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3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41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71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OVS Main 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Linux-adopted virtual switch:</a:t>
            </a:r>
            <a:r>
              <a:rPr lang="en-US" altLang="ko-KR" dirty="0"/>
              <a:t>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/>
              <a:t>Lab Practice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OS : Ubuntu Desktop 16.04.4 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http://old-releases.ubuntu.com/releases/16.04.4/</a:t>
            </a:r>
            <a:endParaRPr lang="en-US" altLang="ko-KR" dirty="0"/>
          </a:p>
          <a:p>
            <a:pPr marL="457189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Bootable USB configuration (no bootable CD, no </a:t>
            </a:r>
            <a:r>
              <a:rPr lang="en-US" altLang="ko-KR" dirty="0" err="1"/>
              <a:t>CD-Rom</a:t>
            </a:r>
            <a:r>
              <a:rPr lang="en-US" altLang="ko-KR" dirty="0"/>
              <a:t> in NUC) using the downloaded file (ubuntu-16.04.4-desktop-amd64.iso, 1.5Gb)</a:t>
            </a:r>
          </a:p>
          <a:p>
            <a:pPr lvl="2"/>
            <a:r>
              <a:rPr lang="en-US" altLang="ko-KR" dirty="0"/>
              <a:t>Installed on NUC</a:t>
            </a:r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5" y="4763378"/>
            <a:ext cx="3223999" cy="18134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33"/>
          <a:stretch/>
        </p:blipFill>
        <p:spPr bwMode="auto">
          <a:xfrm>
            <a:off x="907800" y="1916349"/>
            <a:ext cx="4741467" cy="12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#2 - NUC: Network Configuration (1/4)</a:t>
            </a:r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47133" y="4355111"/>
            <a:ext cx="1453535" cy="767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370" y="1556672"/>
            <a:ext cx="9119287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eth0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[ip address]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[subnet mask]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	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[gateway]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[nameserver 1] [nameserver 2]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17518" y="1083434"/>
            <a:ext cx="516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Do not check ‘Enable Networking’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76" r="1116" b="9186"/>
          <a:stretch/>
        </p:blipFill>
        <p:spPr>
          <a:xfrm>
            <a:off x="6489627" y="1831179"/>
            <a:ext cx="1949665" cy="227364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663140" y="3164885"/>
            <a:ext cx="8264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7200" y="50903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ifdown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eth0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1844311" y="5736672"/>
            <a:ext cx="848222" cy="78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6493" y="5942553"/>
            <a:ext cx="273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NUC internet works!</a:t>
            </a:r>
            <a:endParaRPr lang="ko-KR" altLang="en-US" sz="24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(1/4)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eth0 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663140" y="5544031"/>
            <a:ext cx="2663176" cy="1240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76305" y="617005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40978" y="6180300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6679" y="6233655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eth0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1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5141133" y="3703513"/>
            <a:ext cx="1679804" cy="8772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-489" y="8"/>
            <a:ext cx="513367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#3 - NUC: OVS installation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9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90" y="3224989"/>
            <a:ext cx="9119287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update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install openvswitch-switch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4474"/>
          <a:stretch/>
        </p:blipFill>
        <p:spPr>
          <a:xfrm>
            <a:off x="1581157" y="4197163"/>
            <a:ext cx="5981700" cy="12157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96723" y="4788570"/>
            <a:ext cx="1972027" cy="220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2225" y="1956744"/>
            <a:ext cx="809957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index information of Open vSwitch package.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 Open vSwitch package,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openvswitch-switch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dependencies are automatically installed.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460" y="8"/>
            <a:ext cx="53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#3 - NUC: OVS installation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Update installation of OVS package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96800" y="3318372"/>
            <a:ext cx="1369015" cy="6434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15691" cy="6353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#4 - NUC: Network Configuration (2/4)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4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400390" y="1950586"/>
            <a:ext cx="2607975" cy="1913165"/>
            <a:chOff x="6399866" y="1570100"/>
            <a:chExt cx="2607974" cy="19131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90" y="1570100"/>
              <a:ext cx="2606950" cy="191316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399866" y="2341787"/>
              <a:ext cx="791509" cy="1243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00392" y="4011031"/>
            <a:ext cx="2607975" cy="1975739"/>
            <a:chOff x="6399865" y="3491613"/>
            <a:chExt cx="2607975" cy="19757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9866" y="3491613"/>
              <a:ext cx="2607974" cy="197573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399865" y="4282473"/>
              <a:ext cx="791509" cy="1243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-14159" y="145406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network interface configuration.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507831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The primary network interface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eth0                       # Append this line</a:t>
            </a:r>
          </a:p>
          <a:p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eth0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manual  # Append this line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(eth0-&gt;)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(eth0-&gt;)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6553" y="1950577"/>
            <a:ext cx="8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86729" y="3943647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671" y="4810804"/>
            <a:ext cx="6108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/>
              <a:t>‘</a:t>
            </a:r>
            <a:r>
              <a:rPr lang="en-US" altLang="ko-KR" dirty="0" err="1"/>
              <a:t>ifconfig</a:t>
            </a:r>
            <a:r>
              <a:rPr lang="en-US" altLang="ko-KR" dirty="0"/>
              <a:t>’ command.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Don’t reboot or issue “</a:t>
            </a:r>
            <a:r>
              <a:rPr lang="en-US" altLang="ko-KR" dirty="0" err="1">
                <a:solidFill>
                  <a:srgbClr val="FF0000"/>
                </a:solidFill>
              </a:rPr>
              <a:t>ifup</a:t>
            </a:r>
            <a:r>
              <a:rPr lang="en-US" altLang="ko-KR" dirty="0">
                <a:solidFill>
                  <a:srgbClr val="FF0000"/>
                </a:solidFill>
              </a:rPr>
              <a:t>” or “</a:t>
            </a:r>
            <a:r>
              <a:rPr lang="en-US" altLang="ko-KR" dirty="0" err="1">
                <a:solidFill>
                  <a:srgbClr val="FF0000"/>
                </a:solidFill>
              </a:rPr>
              <a:t>ifdown</a:t>
            </a:r>
            <a:r>
              <a:rPr lang="en-US" altLang="ko-KR" dirty="0">
                <a:solidFill>
                  <a:srgbClr val="FF0000"/>
                </a:solidFill>
              </a:rPr>
              <a:t>” command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until the bridge operation is completed.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460" y="8"/>
            <a:ext cx="742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#4 - NUC: Network Configuration (2/4)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Register OVS br0 in NUC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9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86230" y="3350325"/>
            <a:ext cx="2376204" cy="1757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872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#5 - NUC: Network Configuration (3/4)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8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76" y="1823397"/>
            <a:ext cx="9111048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add-br br0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20679" r="1"/>
          <a:stretch/>
        </p:blipFill>
        <p:spPr>
          <a:xfrm>
            <a:off x="2154890" y="2758381"/>
            <a:ext cx="4834235" cy="1979612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#5 - NUC: Network Configuration (3/4)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Connect OVS br0 and NUC eth0 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9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52" y="1790441"/>
            <a:ext cx="9119287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295" y="6139699"/>
            <a:ext cx="86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eth0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인터페이스가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global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영역에서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bridge </a:t>
            </a: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영역으로 이동하기 때문에 연결이 끊김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92791" y="2522945"/>
            <a:ext cx="5358435" cy="3534033"/>
            <a:chOff x="1896512" y="2471351"/>
            <a:chExt cx="5358435" cy="35340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27" b="11373"/>
            <a:stretch/>
          </p:blipFill>
          <p:spPr>
            <a:xfrm>
              <a:off x="1896512" y="2471351"/>
              <a:ext cx="5358435" cy="353403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587877" y="2698783"/>
              <a:ext cx="1651820" cy="147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87877" y="3831486"/>
              <a:ext cx="1651820" cy="1474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처리 14"/>
            <p:cNvSpPr/>
            <p:nvPr/>
          </p:nvSpPr>
          <p:spPr>
            <a:xfrm>
              <a:off x="3795327" y="2740905"/>
              <a:ext cx="411418" cy="63239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처리 15"/>
            <p:cNvSpPr/>
            <p:nvPr/>
          </p:nvSpPr>
          <p:spPr>
            <a:xfrm>
              <a:off x="3792538" y="3873608"/>
              <a:ext cx="411418" cy="63239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#5 - NUC: Network Configuration (3/4)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Connect OVS br0 and NUC eth0 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16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7" y="1831641"/>
            <a:ext cx="9119285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 flush table main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routing table of OS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flush dev eth0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the IP address of eth0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flush dev br0 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Removing the IP address of br0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ifup br0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Turning on “br0” interface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	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Turning on “eth0” interface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03155" cy="63533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/>
            <a:r>
              <a:rPr lang="en-US" altLang="ko-KR" sz="3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#5 - NUC: Network Configuration (3/4)</a:t>
            </a:r>
          </a:p>
          <a:p>
            <a:pPr defTabSz="914400"/>
            <a:r>
              <a:rPr lang="en-US" altLang="ko-KR" sz="22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- Connect OVS br0 and NUC eth0 via OVS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5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2326" y="1283678"/>
            <a:ext cx="4133460" cy="22395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49290" y="1283678"/>
            <a:ext cx="4133460" cy="22395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1937" y="2972762"/>
            <a:ext cx="1268185" cy="5505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eth0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28437" y="2027258"/>
            <a:ext cx="1268185" cy="5505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br0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66110" y="2555992"/>
            <a:ext cx="185835" cy="186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6359600" y="2786148"/>
            <a:ext cx="185835" cy="186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5" name="꺾인 연결선 14"/>
          <p:cNvCxnSpPr>
            <a:stCxn id="12" idx="2"/>
            <a:endCxn id="13" idx="0"/>
          </p:cNvCxnSpPr>
          <p:nvPr/>
        </p:nvCxnSpPr>
        <p:spPr>
          <a:xfrm rot="16200000" flipH="1">
            <a:off x="6033992" y="2367632"/>
            <a:ext cx="43544" cy="793491"/>
          </a:xfrm>
          <a:prstGeom prst="bentConnector3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화살표 15"/>
          <p:cNvSpPr/>
          <p:nvPr/>
        </p:nvSpPr>
        <p:spPr>
          <a:xfrm>
            <a:off x="3937731" y="1374120"/>
            <a:ext cx="1259633" cy="7651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직사각형 13"/>
          <p:cNvSpPr/>
          <p:nvPr/>
        </p:nvSpPr>
        <p:spPr>
          <a:xfrm>
            <a:off x="6389448" y="29489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05767" y="29489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84598" y="2909164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49272" y="291940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4972" y="2972762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eth0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203.237.x.x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#5 - NUC: Network Configuration (3/4)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Connect OVS br0 and NUC eth0 via 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417" y="5252868"/>
            <a:ext cx="311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Note: After OVS setting, </a:t>
            </a:r>
            <a:r>
              <a:rPr lang="en-US" altLang="ko-KR" sz="2400" b="1" dirty="0">
                <a:solidFill>
                  <a:srgbClr val="FF0000"/>
                </a:solidFill>
              </a:rPr>
              <a:t>later </a:t>
            </a:r>
            <a:r>
              <a:rPr lang="en-US" altLang="ko-KR" sz="2400" dirty="0"/>
              <a:t>we will create </a:t>
            </a:r>
            <a:r>
              <a:rPr lang="en-US" altLang="ko-KR" sz="2400" dirty="0">
                <a:solidFill>
                  <a:srgbClr val="FF0000"/>
                </a:solidFill>
              </a:rPr>
              <a:t>VM </a:t>
            </a:r>
            <a:r>
              <a:rPr lang="en-US" altLang="ko-KR" sz="2400" dirty="0"/>
              <a:t>and connect it.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10452" y="4445324"/>
            <a:ext cx="4308233" cy="2213005"/>
            <a:chOff x="1618485" y="4052010"/>
            <a:chExt cx="4133460" cy="3005557"/>
          </a:xfrm>
        </p:grpSpPr>
        <p:sp>
          <p:nvSpPr>
            <p:cNvPr id="22" name="직사각형 21"/>
            <p:cNvSpPr/>
            <p:nvPr/>
          </p:nvSpPr>
          <p:spPr>
            <a:xfrm>
              <a:off x="1618485" y="4052010"/>
              <a:ext cx="4133460" cy="29230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                                  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1132" y="6424516"/>
              <a:ext cx="1268185" cy="5505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97632" y="5479013"/>
              <a:ext cx="1268185" cy="5505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35305" y="6007746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67754" y="6300802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꺾인 연결선 26"/>
            <p:cNvCxnSpPr>
              <a:stCxn id="25" idx="2"/>
              <a:endCxn id="26" idx="0"/>
            </p:cNvCxnSpPr>
            <p:nvPr/>
          </p:nvCxnSpPr>
          <p:spPr>
            <a:xfrm rot="16200000" flipH="1">
              <a:off x="2891222" y="5831364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1809571" y="4275364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 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>
              <a:stCxn id="28" idx="2"/>
              <a:endCxn id="24" idx="0"/>
            </p:cNvCxnSpPr>
            <p:nvPr/>
          </p:nvCxnSpPr>
          <p:spPr>
            <a:xfrm>
              <a:off x="2528221" y="4876407"/>
              <a:ext cx="3504" cy="602606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433749" y="5314172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36862" y="4887875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02623" y="6379867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36491" y="6369858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8817" y="4155567"/>
              <a:ext cx="1651852" cy="99319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69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KVM-based VM connected via OVS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Goal 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713250" y="2222648"/>
            <a:ext cx="342717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7135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#6 - NUC: Network Configuration (4/4)</a:t>
            </a:r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4846-937F-4F4F-BD06-BDE5C1EAE48B}"/>
              </a:ext>
            </a:extLst>
          </p:cNvPr>
          <p:cNvSpPr txBox="1"/>
          <p:nvPr/>
        </p:nvSpPr>
        <p:spPr>
          <a:xfrm>
            <a:off x="293036" y="172364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B6892A-B8E8-4B8C-A32D-23FC3D99A39F}"/>
              </a:ext>
            </a:extLst>
          </p:cNvPr>
          <p:cNvCxnSpPr/>
          <p:nvPr/>
        </p:nvCxnSpPr>
        <p:spPr>
          <a:xfrm>
            <a:off x="995464" y="2526469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011F8A4-9F09-40FE-8F31-6F103979FCB3}"/>
              </a:ext>
            </a:extLst>
          </p:cNvPr>
          <p:cNvCxnSpPr>
            <a:endCxn id="30" idx="2"/>
          </p:cNvCxnSpPr>
          <p:nvPr/>
        </p:nvCxnSpPr>
        <p:spPr>
          <a:xfrm flipV="1">
            <a:off x="995464" y="2246862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1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4156" y="1454061"/>
            <a:ext cx="5431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a tap interface and attach it to your VM.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(Append the lines below to the config file)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pre-up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tuntap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tap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 dev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post-down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del dev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#6 - NUC: Network Configuration (4/4)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30" y="578708"/>
            <a:ext cx="5358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OVS tap0 &amp;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41944" y="3374316"/>
            <a:ext cx="8778363" cy="3460227"/>
            <a:chOff x="258411" y="3025106"/>
            <a:chExt cx="8778363" cy="3460226"/>
          </a:xfrm>
        </p:grpSpPr>
        <p:sp>
          <p:nvSpPr>
            <p:cNvPr id="7" name="직사각형 6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049" y="5852280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7550" y="4906777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2" name="꺾인 연결선 11"/>
            <p:cNvCxnSpPr>
              <a:stCxn id="10" idx="2"/>
              <a:endCxn id="11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203.237.x.x</a:t>
              </a:r>
            </a:p>
          </p:txBody>
        </p:sp>
        <p:cxnSp>
          <p:nvCxnSpPr>
            <p:cNvPr id="14" name="직선 연결선 13"/>
            <p:cNvCxnSpPr>
              <a:stCxn id="13" idx="2"/>
              <a:endCxn id="9" idx="0"/>
            </p:cNvCxnSpPr>
            <p:nvPr/>
          </p:nvCxnSpPr>
          <p:spPr>
            <a:xfrm>
              <a:off x="1168145" y="3961273"/>
              <a:ext cx="3498" cy="945504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42547" y="5807632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76414" y="5797622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136" y="3264556"/>
              <a:ext cx="5594638" cy="28195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16707" y="4064812"/>
              <a:ext cx="158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vport_vFunction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-3634" y="2817951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We should make VM attaching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vport_vFunction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 You can think this tap as a NIC of VM.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489" y="1676850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</a:t>
            </a:r>
            <a:r>
              <a:rPr lang="en-US" altLang="ko-KR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on and attach to br0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" y="1313832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Turn on the tap interface and attach it to br0.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59549" y="5724140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503217" y="5911153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8958" y="5806493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#6 - NUC: Network Configuration (4/4)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330" y="578708"/>
            <a:ext cx="5850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-Connect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vport_vFunction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,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453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#7 - NUC: Making VM with KVM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AE2D8-A706-4451-B48B-1B1C8E65C903}"/>
              </a:ext>
            </a:extLst>
          </p:cNvPr>
          <p:cNvSpPr txBox="1"/>
          <p:nvPr/>
        </p:nvSpPr>
        <p:spPr>
          <a:xfrm>
            <a:off x="209184" y="178238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DCC44D-1579-4598-B383-F8223134FB08}"/>
              </a:ext>
            </a:extLst>
          </p:cNvPr>
          <p:cNvCxnSpPr/>
          <p:nvPr/>
        </p:nvCxnSpPr>
        <p:spPr>
          <a:xfrm>
            <a:off x="911612" y="2585210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1E4E7B-C97B-498D-9630-C015228AE68E}"/>
              </a:ext>
            </a:extLst>
          </p:cNvPr>
          <p:cNvCxnSpPr>
            <a:endCxn id="34" idx="2"/>
          </p:cNvCxnSpPr>
          <p:nvPr/>
        </p:nvCxnSpPr>
        <p:spPr>
          <a:xfrm flipV="1">
            <a:off x="911612" y="2305603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install qemu-kvm libvirt-bin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//upgrade KVM								//qemu is open-source emulator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http://old-releases.ubuntu.com/releases/16.04.4/ubuntu-16.04.4-server-amd64.iso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7308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16.04.4 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88059" y="3522745"/>
            <a:ext cx="621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cs typeface="Times New Roman" panose="02020603050405020304" pitchFamily="18" charset="0"/>
              </a:rPr>
              <a:t>Now we are ready to make VM. So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NUC: Making VM with KVM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" y="2641079"/>
            <a:ext cx="9056331" cy="329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29889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(mac should be different from others).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82" y="4677579"/>
            <a:ext cx="9103523" cy="738664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-smp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daemonize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[storage_capacity]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488" y="3321370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[memory_capacity]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[vm_name]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-netdev tap,id=net0,ifname=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daemonize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86176"/>
            <a:ext cx="9111049" cy="36933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qemu-img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vFunction20.img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4004" y="55463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488" y="5924129"/>
            <a:ext cx="9111049" cy="64633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xvnc4viewer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$xvnc4viewer localhost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86" y="2450248"/>
            <a:ext cx="734319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1" dirty="0">
                <a:latin typeface="+mj-lt"/>
              </a:rPr>
              <a:t>Result..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NUC: Making VM with KVM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7" y="3018588"/>
            <a:ext cx="3352800" cy="1390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0881" y="2002758"/>
            <a:ext cx="25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IP address:vnc number</a:t>
            </a:r>
          </a:p>
          <a:p>
            <a:r>
              <a:rPr lang="en-US" altLang="ko-KR" dirty="0"/>
              <a:t>ex) 210.203.x.x:5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 flipH="1">
            <a:off x="2260885" y="2649082"/>
            <a:ext cx="1280123" cy="703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701" y="3018596"/>
            <a:ext cx="4644423" cy="3656855"/>
          </a:xfrm>
          <a:prstGeom prst="rect">
            <a:avLst/>
          </a:prstGeom>
        </p:spPr>
      </p:pic>
      <p:sp>
        <p:nvSpPr>
          <p:cNvPr id="8" name="순서도: 처리 7"/>
          <p:cNvSpPr/>
          <p:nvPr/>
        </p:nvSpPr>
        <p:spPr>
          <a:xfrm>
            <a:off x="1983907" y="3445482"/>
            <a:ext cx="439549" cy="9322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2638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VM</a:t>
            </a:r>
          </a:p>
        </p:txBody>
      </p: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1" y="505681"/>
            <a:ext cx="7667625" cy="59721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0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7" y="539012"/>
            <a:ext cx="7658100" cy="5905500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35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7" y="519955"/>
            <a:ext cx="75819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4413" y="3619760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public address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2956" y="414129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434294" y="3828633"/>
            <a:ext cx="1500127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1" y="543781"/>
            <a:ext cx="7686675" cy="58959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59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6" y="539012"/>
            <a:ext cx="7648575" cy="590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5873" y="3524500"/>
            <a:ext cx="381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Gateway ip of your public network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192706" y="3670013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171217" y="401566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1" y="510437"/>
            <a:ext cx="7610475" cy="5962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4624" y="3349779"/>
            <a:ext cx="220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Google DNS 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1931449" y="3495291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4548" y="3019304"/>
            <a:ext cx="7981827" cy="3674723"/>
            <a:chOff x="-19137" y="1367011"/>
            <a:chExt cx="9153181" cy="42139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137" y="1367011"/>
              <a:ext cx="4591138" cy="361399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80142" y="4981005"/>
              <a:ext cx="1651115" cy="60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</a:rPr>
                <a:t>Push Esc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125235" y="3736600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829" y="1556283"/>
            <a:ext cx="9111049" cy="1384995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telnet </a:t>
            </a:r>
            <a:r>
              <a:rPr lang="en-US" altLang="ko-KR" sz="1400" dirty="0" err="1"/>
              <a:t>localhost</a:t>
            </a:r>
            <a:r>
              <a:rPr lang="en-US" altLang="ko-KR" sz="1400" dirty="0"/>
              <a:t> 3010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127.0.0.1...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localhost.Escape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 is '^]'.</a:t>
            </a: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QEMU 0.11.0 monitor - type 'help' for more information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eject ide1-cd0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29" y="907754"/>
            <a:ext cx="781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After installing Ubuntu Linux on the VM….</a:t>
            </a:r>
            <a:endParaRPr lang="en-US" altLang="ko-KR" sz="1600" dirty="0">
              <a:latin typeface="+mj-lt"/>
            </a:endParaRPr>
          </a:p>
          <a:p>
            <a:pPr algn="just"/>
            <a:r>
              <a:rPr lang="en-US" altLang="ko-KR" sz="1600" dirty="0">
                <a:latin typeface="+mj-lt"/>
              </a:rPr>
              <a:t>You need to eject Ubuntu install image before booting to the installed OS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79" y="538953"/>
            <a:ext cx="3773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 Eject Ubuntu install image</a:t>
            </a:r>
          </a:p>
        </p:txBody>
      </p:sp>
    </p:spTree>
    <p:extLst>
      <p:ext uri="{BB962C8B-B14F-4D97-AF65-F5344CB8AC3E}">
        <p14:creationId xmlns:p14="http://schemas.microsoft.com/office/powerpoint/2010/main" val="187882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instructions by following 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Lab Theory, Lab Practice and 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Before you start</a:t>
            </a:r>
          </a:p>
          <a:p>
            <a:r>
              <a:rPr lang="en-US" altLang="ko-KR" sz="2200" dirty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75" y="241203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If you want boot VM again (mac should be different from others).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489" y="3429005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 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tap,id=net0,ifname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-daemonize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490" y="8"/>
            <a:ext cx="446912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#8 - NUC: Booting 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79" y="538953"/>
            <a:ext cx="2919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VM boot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594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58714" y="2952188"/>
            <a:ext cx="4133980" cy="3806963"/>
            <a:chOff x="145992" y="1325563"/>
            <a:chExt cx="4133980" cy="3806962"/>
          </a:xfrm>
        </p:grpSpPr>
        <p:sp>
          <p:nvSpPr>
            <p:cNvPr id="22" name="직사각형 21"/>
            <p:cNvSpPr/>
            <p:nvPr/>
          </p:nvSpPr>
          <p:spPr>
            <a:xfrm>
              <a:off x="145992" y="1325563"/>
              <a:ext cx="4133980" cy="346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08090" y="4574220"/>
              <a:ext cx="1088134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eth0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42561" y="3765467"/>
              <a:ext cx="850391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br0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/>
            <p:cNvCxnSpPr>
              <a:stCxn id="29" idx="2"/>
              <a:endCxn id="27" idx="0"/>
            </p:cNvCxnSpPr>
            <p:nvPr/>
          </p:nvCxnSpPr>
          <p:spPr>
            <a:xfrm flipH="1">
              <a:off x="1871744" y="4364229"/>
              <a:ext cx="196011" cy="90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735876" y="3643879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08674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80990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04685" y="4121054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69833" y="4480793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0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6293" y="3705771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203.237.x.x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00987" y="3042667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/>
            <p:cNvCxnSpPr>
              <a:stCxn id="26" idx="0"/>
              <a:endCxn id="32" idx="2"/>
            </p:cNvCxnSpPr>
            <p:nvPr/>
          </p:nvCxnSpPr>
          <p:spPr>
            <a:xfrm flipH="1" flipV="1">
              <a:off x="1264057" y="3285842"/>
              <a:ext cx="534889" cy="3580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51195" y="1983970"/>
              <a:ext cx="1383618" cy="104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1395" y="2791313"/>
              <a:ext cx="1252728" cy="29941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tap_name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7815" y="1917896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203.237.x.x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 b="-1"/>
          <a:stretch/>
        </p:blipFill>
        <p:spPr>
          <a:xfrm>
            <a:off x="2440659" y="1202863"/>
            <a:ext cx="4170093" cy="1624096"/>
          </a:xfrm>
          <a:prstGeom prst="rect">
            <a:avLst/>
          </a:prstGeom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#9 - OVS connects with KVM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update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apt-get install ssh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#10 - NUC: Installing </a:t>
            </a:r>
            <a:r>
              <a:rPr lang="en-US" altLang="ko-KR" dirty="0" err="1"/>
              <a:t>ssh</a:t>
            </a:r>
            <a:r>
              <a:rPr lang="en-US" altLang="ko-KR" dirty="0"/>
              <a:t> in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Docker Container connected via OVS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- Goal of this 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#11 - Making a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624199"/>
            <a:ext cx="9111049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adduser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_account]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" y="4680951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" y="2229409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#11 -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54" y="2402838"/>
            <a:ext cx="6229351" cy="2864644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#11 - Making a Docker Container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028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-it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--net=none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--name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ubuntu /b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76124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 want to make interface that has 203.237.x.x IP address.</a:t>
            </a:r>
          </a:p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#11 - Making 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#12 - Connect Docker Container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84665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OVS-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eth0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]/24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update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net-tools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OVS-</a:t>
            </a:r>
            <a:r>
              <a:rPr lang="en-US" altLang="ko-KR" dirty="0" err="1"/>
              <a:t>docker</a:t>
            </a:r>
            <a:r>
              <a:rPr lang="en-US" altLang="ko-KR" dirty="0"/>
              <a:t> 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#12 - Connect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Theory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489" y="2926326"/>
            <a:ext cx="9111049" cy="141577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rc.local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start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del-port br0 eth0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eth0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" y="25569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6476" y="441363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#13 – Keep Docker network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eth0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#14 – Check connectivity: VM &amp; Container</a:t>
            </a:r>
          </a:p>
        </p:txBody>
      </p: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#14 -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#14 -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Review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Linux OS </a:t>
            </a:r>
            <a:r>
              <a:rPr lang="en-US" altLang="ko-KR" sz="2800" dirty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OVS (Open </a:t>
            </a:r>
            <a:r>
              <a:rPr lang="en-US" altLang="ko-KR" sz="2800" b="1" dirty="0" err="1"/>
              <a:t>vSwitch</a:t>
            </a:r>
            <a:r>
              <a:rPr lang="en-US" altLang="ko-KR" sz="2800" b="1" dirty="0"/>
              <a:t>) virtual switch</a:t>
            </a:r>
            <a:r>
              <a:rPr lang="en-US" altLang="ko-KR" sz="2800" dirty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create </a:t>
            </a:r>
            <a:r>
              <a:rPr lang="en-US" altLang="ko-KR" sz="2800" b="1" dirty="0"/>
              <a:t>VMs and Docker containers </a:t>
            </a:r>
            <a:r>
              <a:rPr lang="en-US" altLang="ko-KR" sz="2800" dirty="0"/>
              <a:t>inside a Linux Box and then </a:t>
            </a:r>
            <a:r>
              <a:rPr lang="en-US" altLang="ko-KR" sz="2800" b="1" dirty="0"/>
              <a:t>inter-connect </a:t>
            </a:r>
            <a:r>
              <a:rPr lang="en-US" altLang="ko-KR" sz="2800" dirty="0"/>
              <a:t>each of them together and to the Internet.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Hypervisor Tool for 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On a Linux Box (e.g., NUC)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partially-isolated, lightweight container instances (i.e., containers)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VMs and 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Container Runtime Tool for 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software-based virtual switch allows one VM to communicate with neighbor VMs as well as to connect to Internet (via physical switch). </a:t>
            </a:r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Software-based switches (running with the power of CPUs) are known to be more flexible/upgradable and benefited of virtualization (memory overcommit, page sharing, 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Switch in a Box to connect VMs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2500</Words>
  <Application>Microsoft Office PowerPoint</Application>
  <PresentationFormat>화면 슬라이드 쇼(4:3)</PresentationFormat>
  <Paragraphs>472</Paragraphs>
  <Slides>57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Open-sans</vt:lpstr>
      <vt:lpstr>맑은 고딕</vt:lpstr>
      <vt:lpstr>Arial</vt:lpstr>
      <vt:lpstr>Calibri</vt:lpstr>
      <vt:lpstr>Calibri Light</vt:lpstr>
      <vt:lpstr>Comic Sans MS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GIST-PC</cp:lastModifiedBy>
  <cp:revision>39</cp:revision>
  <dcterms:created xsi:type="dcterms:W3CDTF">2018-09-12T04:22:13Z</dcterms:created>
  <dcterms:modified xsi:type="dcterms:W3CDTF">2019-03-12T09:41:46Z</dcterms:modified>
</cp:coreProperties>
</file>